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ana\Desktop\Вика\Depositphotos_25272117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571479"/>
            <a:ext cx="8501123" cy="6072231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Детско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– родительский клуб </a:t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«Заботливые родители»</a:t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в первой группе раннего возраста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2571744"/>
            <a:ext cx="8543956" cy="4000528"/>
          </a:xfrm>
        </p:spPr>
        <p:txBody>
          <a:bodyPr>
            <a:normAutofit fontScale="25000" lnSpcReduction="20000"/>
          </a:bodyPr>
          <a:lstStyle/>
          <a:p>
            <a:pPr algn="r">
              <a:buNone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buNone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buNone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buNone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buNone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buNone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buNone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buNone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buNone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buNone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ru-RU" sz="6400" b="1" dirty="0" smtClean="0">
                <a:solidFill>
                  <a:schemeClr val="accent3">
                    <a:lumMod val="75000"/>
                  </a:schemeClr>
                </a:solidFill>
              </a:rPr>
              <a:t>Подготовили и провели </a:t>
            </a:r>
          </a:p>
          <a:p>
            <a:pPr algn="r">
              <a:buNone/>
            </a:pPr>
            <a:r>
              <a:rPr lang="ru-RU" sz="6400" b="1" dirty="0" smtClean="0">
                <a:solidFill>
                  <a:schemeClr val="accent3">
                    <a:lumMod val="75000"/>
                  </a:schemeClr>
                </a:solidFill>
              </a:rPr>
              <a:t>воспитатели: </a:t>
            </a:r>
            <a:r>
              <a:rPr lang="ru-RU" sz="6400" b="1" dirty="0" err="1" smtClean="0">
                <a:solidFill>
                  <a:schemeClr val="accent3">
                    <a:lumMod val="75000"/>
                  </a:schemeClr>
                </a:solidFill>
              </a:rPr>
              <a:t>Чернелевская</a:t>
            </a:r>
            <a:r>
              <a:rPr lang="ru-RU" sz="6400" b="1" dirty="0" smtClean="0">
                <a:solidFill>
                  <a:schemeClr val="accent3">
                    <a:lumMod val="75000"/>
                  </a:schemeClr>
                </a:solidFill>
              </a:rPr>
              <a:t> В. А. </a:t>
            </a:r>
          </a:p>
          <a:p>
            <a:pPr algn="r">
              <a:buNone/>
            </a:pPr>
            <a:r>
              <a:rPr lang="ru-RU" sz="6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6400" b="1" dirty="0" err="1" smtClean="0">
                <a:solidFill>
                  <a:schemeClr val="accent3">
                    <a:lumMod val="75000"/>
                  </a:schemeClr>
                </a:solidFill>
              </a:rPr>
              <a:t>Домашевская</a:t>
            </a:r>
            <a:r>
              <a:rPr lang="ru-RU" sz="6400" b="1" dirty="0" smtClean="0">
                <a:solidFill>
                  <a:schemeClr val="accent3">
                    <a:lumMod val="75000"/>
                  </a:schemeClr>
                </a:solidFill>
              </a:rPr>
              <a:t> Ю. А.</a:t>
            </a:r>
          </a:p>
          <a:p>
            <a:pPr algn="r"/>
            <a:endParaRPr lang="ru-RU" sz="6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6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6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6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6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6400" b="1" dirty="0" smtClean="0">
                <a:solidFill>
                  <a:schemeClr val="accent3">
                    <a:lumMod val="75000"/>
                  </a:schemeClr>
                </a:solidFill>
              </a:rPr>
              <a:t>2015 – 2016 г.г.</a:t>
            </a:r>
            <a:endParaRPr lang="ru-RU" sz="6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20160225_203253.JPG"/>
          <p:cNvPicPr>
            <a:picLocks noChangeAspect="1"/>
          </p:cNvPicPr>
          <p:nvPr/>
        </p:nvPicPr>
        <p:blipFill>
          <a:blip r:embed="rId2" cstate="print"/>
          <a:srcRect t="4082"/>
          <a:stretch>
            <a:fillRect/>
          </a:stretch>
        </p:blipFill>
        <p:spPr>
          <a:xfrm>
            <a:off x="6572264" y="2071678"/>
            <a:ext cx="1714511" cy="2740884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>
          <a:xfrm>
            <a:off x="2714612" y="2571744"/>
            <a:ext cx="3143272" cy="14287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Игры с солёны тестом</a:t>
            </a:r>
          </a:p>
          <a:p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Игры с прищепками</a:t>
            </a:r>
          </a:p>
          <a:p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Игры с крупой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" name="Рисунок 11" descr="IMG_20160225_2035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071678"/>
            <a:ext cx="1643074" cy="2738456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13" name="Рисунок 12" descr="IMG_20160225_2058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214290"/>
            <a:ext cx="2976583" cy="178595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IMG_20160225_2059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214290"/>
            <a:ext cx="2857520" cy="178595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IMG_20160306_084114.JPG"/>
          <p:cNvPicPr>
            <a:picLocks noChangeAspect="1"/>
          </p:cNvPicPr>
          <p:nvPr/>
        </p:nvPicPr>
        <p:blipFill>
          <a:blip r:embed="rId6" cstate="print"/>
          <a:srcRect r="33898"/>
          <a:stretch>
            <a:fillRect/>
          </a:stretch>
        </p:blipFill>
        <p:spPr>
          <a:xfrm>
            <a:off x="1714480" y="4572008"/>
            <a:ext cx="2571768" cy="2094137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IMG_20160306_084128.JPG"/>
          <p:cNvPicPr>
            <a:picLocks noChangeAspect="1"/>
          </p:cNvPicPr>
          <p:nvPr/>
        </p:nvPicPr>
        <p:blipFill>
          <a:blip r:embed="rId7" cstate="print"/>
          <a:srcRect l="13726" r="9804"/>
          <a:stretch>
            <a:fillRect/>
          </a:stretch>
        </p:blipFill>
        <p:spPr>
          <a:xfrm>
            <a:off x="4572000" y="4572008"/>
            <a:ext cx="2571768" cy="2078296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7256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Тема:  «Вместе с мамой»</a:t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8572560" cy="48737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Цель: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Создать условия, побуждающие детей к двигательной активности.</a:t>
            </a:r>
          </a:p>
          <a:p>
            <a:pPr>
              <a:buNone/>
            </a:pPr>
            <a:endParaRPr lang="ru-RU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 Задачи: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 1.Создать атмосферу доверия и эмоционального комфорта между взрослыми и детьми;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 2.Побуждать родителей и их детей выполнять различные движения под музыкальное сопровождение.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 3.Обогащать опыт взрослых и детей музыкальными играми и упражнениями.</a:t>
            </a:r>
          </a:p>
          <a:p>
            <a:pPr>
              <a:buNone/>
            </a:pPr>
            <a:endParaRPr lang="ru-RU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 Формы проведения: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 спортивный досуг. 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063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429124" y="714356"/>
            <a:ext cx="2000264" cy="2667018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Содержимое 12" descr="DSC0633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572264" y="714356"/>
            <a:ext cx="2000264" cy="2667019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DSC063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714356"/>
            <a:ext cx="1982386" cy="2643182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DSC063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714356"/>
            <a:ext cx="1928826" cy="2643206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DSC063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3500438"/>
            <a:ext cx="2928958" cy="2196719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DSC0635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5008" y="4429132"/>
            <a:ext cx="2928958" cy="214314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 descr="DSC0636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86116" y="3500438"/>
            <a:ext cx="2286016" cy="3048021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72560" cy="7969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«Моя семья - минута славы»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357298"/>
            <a:ext cx="8572560" cy="51166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Цель: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Укрепление детско-родительских отношений в процессе совместной творческой деятельности.</a:t>
            </a:r>
          </a:p>
          <a:p>
            <a:pPr>
              <a:buNone/>
            </a:pPr>
            <a:endParaRPr lang="ru-RU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Задачи: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1.Создать атмосферу доверия и эмоционального комфорта между взрослыми и детьми;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 2.Побуждать родителей к творческому подходу, обмену опытом во взаимодействия с их детьми;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 3. Укрепить сотрудничество семьи и педагогического коллектива.</a:t>
            </a:r>
          </a:p>
          <a:p>
            <a:pPr>
              <a:buNone/>
            </a:pPr>
            <a:endParaRPr lang="ru-RU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Форма проведения: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итоговое заседание клуба, творческая встреча.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3672408" cy="63367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  Поделились опытом:</a:t>
            </a:r>
          </a:p>
          <a:p>
            <a:pPr marL="457200" indent="-457200"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1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. Семья Вероники Г. рассказали о пластилиновой живописи.</a:t>
            </a:r>
          </a:p>
          <a:p>
            <a:pPr marL="457200" indent="-457200">
              <a:buAutoNum type="arabicPeriod"/>
            </a:pPr>
            <a:endParaRPr lang="ru-RU" sz="1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2. Семья Миши Б. рассказали о своей любимой игре.</a:t>
            </a:r>
          </a:p>
          <a:p>
            <a:pPr>
              <a:buNone/>
            </a:pPr>
            <a:endParaRPr lang="ru-RU" sz="1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3. Семья Кристины З. поделились опытом рисования ладошками.</a:t>
            </a:r>
          </a:p>
          <a:p>
            <a:pPr>
              <a:buNone/>
            </a:pPr>
            <a:endParaRPr lang="ru-RU" sz="1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4. Семья Ромы Д. рассказали о любимом увлечении игра «Живой песок».</a:t>
            </a: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DSC0639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23928" y="260648"/>
            <a:ext cx="2376264" cy="3096344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06399.JPG"/>
          <p:cNvPicPr>
            <a:picLocks noChangeAspect="1"/>
          </p:cNvPicPr>
          <p:nvPr/>
        </p:nvPicPr>
        <p:blipFill>
          <a:blip r:embed="rId3" cstate="print"/>
          <a:srcRect l="15706" r="25856"/>
          <a:stretch>
            <a:fillRect/>
          </a:stretch>
        </p:blipFill>
        <p:spPr>
          <a:xfrm>
            <a:off x="6516216" y="260648"/>
            <a:ext cx="2160240" cy="3101366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SC06402.JPG"/>
          <p:cNvPicPr>
            <a:picLocks noChangeAspect="1"/>
          </p:cNvPicPr>
          <p:nvPr/>
        </p:nvPicPr>
        <p:blipFill>
          <a:blip r:embed="rId4" cstate="print"/>
          <a:srcRect t="12721" r="22145" b="11194"/>
          <a:stretch>
            <a:fillRect/>
          </a:stretch>
        </p:blipFill>
        <p:spPr>
          <a:xfrm>
            <a:off x="3923928" y="3501008"/>
            <a:ext cx="2376264" cy="3096344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_60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3501008"/>
            <a:ext cx="2160240" cy="3096344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714348" y="5429264"/>
            <a:ext cx="7143800" cy="11430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Всего за 2015 -2016 г.г. приняли участие 14 семей, каждой участвующей семье в конце учебного года вручены памятные сертификаты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Рисунок 7" descr="569df40d1be5c - копия (9) - копия - копия - копия.jpg"/>
          <p:cNvPicPr>
            <a:picLocks noChangeAspect="1"/>
          </p:cNvPicPr>
          <p:nvPr/>
        </p:nvPicPr>
        <p:blipFill>
          <a:blip r:embed="rId2" cstate="print"/>
          <a:srcRect t="391" r="70703" b="79297"/>
          <a:stretch>
            <a:fillRect/>
          </a:stretch>
        </p:blipFill>
        <p:spPr>
          <a:xfrm>
            <a:off x="642910" y="329544"/>
            <a:ext cx="7245459" cy="5023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iana\Desktop\Вика\Depositphotos_25272117_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8"/>
            <a:ext cx="7467600" cy="4552827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572008"/>
            <a:ext cx="7429552" cy="10001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Спасибо за внимание!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572560" cy="8572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Тема: «Моё солнышко»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071546"/>
            <a:ext cx="8572560" cy="540240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Цель: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 формирование детско-родительских отношений в процессе совместной деятельности.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Задачи: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1.Обеспечить эмоционально-положительное взаимоотношение между участниками группы (детьми, родителями и педагогами);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2. Познакомить родителей с эффективными способами взаимодействия с детьми;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3. Формировать у детей навыки совместной деятельности, элементы сотрудничества.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Формы организации: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 групповая, в парах (ребенок – родитель), индивидуальная (в случае затруднений). 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Средства: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игротренинг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, телесное взаимодействие, имитация, эмоциональное присоединение, рефлексия, изобразительные –рисование при помощи мятой бумаги и пальчиков.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 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Создание коллективного коллажа </a:t>
            </a:r>
            <a:b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«Тучка, дождик и солнышко»</a:t>
            </a:r>
            <a:endParaRPr lang="ru-RU" sz="27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IMG_20151119_17434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3906" r="12109" b="12109"/>
          <a:stretch>
            <a:fillRect/>
          </a:stretch>
        </p:blipFill>
        <p:spPr>
          <a:xfrm>
            <a:off x="4714876" y="4143380"/>
            <a:ext cx="3214710" cy="2214578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IMG_20151119_17440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 l="11719" r="10156"/>
          <a:stretch>
            <a:fillRect/>
          </a:stretch>
        </p:blipFill>
        <p:spPr>
          <a:xfrm>
            <a:off x="4714876" y="1643050"/>
            <a:ext cx="3214710" cy="219456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20151119_174430.jpg"/>
          <p:cNvPicPr>
            <a:picLocks noChangeAspect="1"/>
          </p:cNvPicPr>
          <p:nvPr/>
        </p:nvPicPr>
        <p:blipFill>
          <a:blip r:embed="rId4" cstate="print"/>
          <a:srcRect r="10204"/>
          <a:stretch>
            <a:fillRect/>
          </a:stretch>
        </p:blipFill>
        <p:spPr>
          <a:xfrm>
            <a:off x="428596" y="4143380"/>
            <a:ext cx="3214710" cy="2214578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SC06067.JPG"/>
          <p:cNvPicPr>
            <a:picLocks noChangeAspect="1"/>
          </p:cNvPicPr>
          <p:nvPr/>
        </p:nvPicPr>
        <p:blipFill>
          <a:blip r:embed="rId5" cstate="print"/>
          <a:srcRect l="4082" r="8163" b="11110"/>
          <a:stretch>
            <a:fillRect/>
          </a:stretch>
        </p:blipFill>
        <p:spPr>
          <a:xfrm>
            <a:off x="428596" y="1643050"/>
            <a:ext cx="3214710" cy="2214578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572560" cy="8572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Тема: «Ладушки – ладошки»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357298"/>
            <a:ext cx="8572560" cy="51166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Цель: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Создание условий для положительного контакта между взрослым и ребёнком.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Укреплять детско-родительские отношения в процессе совместной деятельности.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Задачи: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  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1.Обеспечить эмоционально-положительное взаимоотношение между участниками группы (детьми, родителями и педагогами);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2. Познакомить родителей с эффективными способами взаимодействия с детьми;                                                                                                                   3. Обогащать опыт взрослых и детей тактильными играми и упражнениями;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4. Формировать у детей навыки совместной деятельности, элементы сотрудничества.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  Формы организации: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 групповая, в парах (ребенок – родитель). 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9941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Изготовление ёлочных игрушек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DSC0612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703" b="6306"/>
          <a:stretch>
            <a:fillRect/>
          </a:stretch>
        </p:blipFill>
        <p:spPr>
          <a:xfrm>
            <a:off x="6072198" y="1500174"/>
            <a:ext cx="2357454" cy="1751252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06134.JPG"/>
          <p:cNvPicPr>
            <a:picLocks noChangeAspect="1"/>
          </p:cNvPicPr>
          <p:nvPr/>
        </p:nvPicPr>
        <p:blipFill>
          <a:blip r:embed="rId3" cstate="print"/>
          <a:srcRect t="16260" r="19512" b="5691"/>
          <a:stretch>
            <a:fillRect/>
          </a:stretch>
        </p:blipFill>
        <p:spPr>
          <a:xfrm>
            <a:off x="3071802" y="5000636"/>
            <a:ext cx="2357454" cy="1714512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SC06140.JPG"/>
          <p:cNvPicPr>
            <a:picLocks noChangeAspect="1"/>
          </p:cNvPicPr>
          <p:nvPr/>
        </p:nvPicPr>
        <p:blipFill>
          <a:blip r:embed="rId4" cstate="print"/>
          <a:srcRect t="5714" r="9999" b="5713"/>
          <a:stretch>
            <a:fillRect/>
          </a:stretch>
        </p:blipFill>
        <p:spPr>
          <a:xfrm>
            <a:off x="142844" y="5000636"/>
            <a:ext cx="2357454" cy="1714512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DSC061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4429132"/>
            <a:ext cx="1714512" cy="2286016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DSC06139.JPG"/>
          <p:cNvPicPr>
            <a:picLocks noChangeAspect="1"/>
          </p:cNvPicPr>
          <p:nvPr/>
        </p:nvPicPr>
        <p:blipFill>
          <a:blip r:embed="rId6" cstate="print"/>
          <a:srcRect l="8163" t="12558"/>
          <a:stretch>
            <a:fillRect/>
          </a:stretch>
        </p:blipFill>
        <p:spPr>
          <a:xfrm>
            <a:off x="4500562" y="3286124"/>
            <a:ext cx="2357454" cy="1734481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DSC06132.JPG"/>
          <p:cNvPicPr>
            <a:picLocks noChangeAspect="1"/>
          </p:cNvPicPr>
          <p:nvPr/>
        </p:nvPicPr>
        <p:blipFill>
          <a:blip r:embed="rId7" cstate="print"/>
          <a:srcRect r="6061"/>
          <a:stretch>
            <a:fillRect/>
          </a:stretch>
        </p:blipFill>
        <p:spPr>
          <a:xfrm>
            <a:off x="3357554" y="1500174"/>
            <a:ext cx="2214578" cy="1768091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DSC0612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034" y="1500174"/>
            <a:ext cx="1732372" cy="2309829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SC06135.JPG"/>
          <p:cNvPicPr>
            <a:picLocks noChangeAspect="1"/>
          </p:cNvPicPr>
          <p:nvPr/>
        </p:nvPicPr>
        <p:blipFill>
          <a:blip r:embed="rId9" cstate="print"/>
          <a:srcRect r="6896" b="12643"/>
          <a:stretch>
            <a:fillRect/>
          </a:stretch>
        </p:blipFill>
        <p:spPr>
          <a:xfrm>
            <a:off x="1571604" y="3286124"/>
            <a:ext cx="2428892" cy="1709220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7256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Тема: «Игры с песком и водой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 домашних условиях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с малышами»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8572560" cy="48737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Цель: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 Формирование знаний родителей о значении игр с водой и песком в развитии детей раннего возраста.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Задачи: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1. Создать атмосферу доверия и эмоционального комфорта между взрослыми и детьми;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  2.Показать родителям игры на развитие тактильной чувствительности, воображения, снятие эмоционального напряжения;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  3. Формировать у детей навыки совместной деятельности, элементы сотрудничества.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Формы организации: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 групповая, в парах (ребенок – родитель), индивидуальная (в случае затруднений). 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539038" cy="8683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Игры с водой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SAM_367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t="16043"/>
          <a:stretch>
            <a:fillRect/>
          </a:stretch>
        </p:blipFill>
        <p:spPr>
          <a:xfrm>
            <a:off x="428596" y="4429132"/>
            <a:ext cx="3500462" cy="2286016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SAM_3675.JPG"/>
          <p:cNvPicPr>
            <a:picLocks noChangeAspect="1"/>
          </p:cNvPicPr>
          <p:nvPr/>
        </p:nvPicPr>
        <p:blipFill>
          <a:blip r:embed="rId3" cstate="print"/>
          <a:srcRect t="3030"/>
          <a:stretch>
            <a:fillRect/>
          </a:stretch>
        </p:blipFill>
        <p:spPr>
          <a:xfrm>
            <a:off x="4429124" y="4429132"/>
            <a:ext cx="3500462" cy="2286016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SAM_3753.JPG"/>
          <p:cNvPicPr>
            <a:picLocks noChangeAspect="1"/>
          </p:cNvPicPr>
          <p:nvPr/>
        </p:nvPicPr>
        <p:blipFill>
          <a:blip r:embed="rId4" cstate="print"/>
          <a:srcRect t="12500" r="17143"/>
          <a:stretch>
            <a:fillRect/>
          </a:stretch>
        </p:blipFill>
        <p:spPr>
          <a:xfrm>
            <a:off x="428596" y="1357298"/>
            <a:ext cx="2071701" cy="2928934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SAM_3712.JPG"/>
          <p:cNvPicPr>
            <a:picLocks noChangeAspect="1"/>
          </p:cNvPicPr>
          <p:nvPr/>
        </p:nvPicPr>
        <p:blipFill>
          <a:blip r:embed="rId5" cstate="print"/>
          <a:srcRect r="12121" b="8474"/>
          <a:stretch>
            <a:fillRect/>
          </a:stretch>
        </p:blipFill>
        <p:spPr>
          <a:xfrm>
            <a:off x="3071802" y="1357298"/>
            <a:ext cx="2071702" cy="2928958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SAM_3684.JPG"/>
          <p:cNvPicPr>
            <a:picLocks noChangeAspect="1"/>
          </p:cNvPicPr>
          <p:nvPr/>
        </p:nvPicPr>
        <p:blipFill>
          <a:blip r:embed="rId6" cstate="print"/>
          <a:srcRect t="20057" r="27419" b="3068"/>
          <a:stretch>
            <a:fillRect/>
          </a:stretch>
        </p:blipFill>
        <p:spPr>
          <a:xfrm>
            <a:off x="5786446" y="1357298"/>
            <a:ext cx="2143140" cy="2928958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0948" cy="7969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Игры с песком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SAM_379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t="2765" b="5991"/>
          <a:stretch>
            <a:fillRect/>
          </a:stretch>
        </p:blipFill>
        <p:spPr>
          <a:xfrm>
            <a:off x="4429124" y="4214818"/>
            <a:ext cx="3444897" cy="2286016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8" descr="SAM_3689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t="2632" r="4296" b="13158"/>
          <a:stretch>
            <a:fillRect/>
          </a:stretch>
        </p:blipFill>
        <p:spPr>
          <a:xfrm>
            <a:off x="500034" y="1714488"/>
            <a:ext cx="3429024" cy="2317193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SAM_3709.JPG"/>
          <p:cNvPicPr>
            <a:picLocks noChangeAspect="1"/>
          </p:cNvPicPr>
          <p:nvPr/>
        </p:nvPicPr>
        <p:blipFill>
          <a:blip r:embed="rId4" cstate="print"/>
          <a:srcRect b="11110"/>
          <a:stretch>
            <a:fillRect/>
          </a:stretch>
        </p:blipFill>
        <p:spPr>
          <a:xfrm>
            <a:off x="4429124" y="1714488"/>
            <a:ext cx="3428997" cy="2286016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SAM_3750.JPG"/>
          <p:cNvPicPr>
            <a:picLocks noChangeAspect="1"/>
          </p:cNvPicPr>
          <p:nvPr/>
        </p:nvPicPr>
        <p:blipFill>
          <a:blip r:embed="rId5" cstate="print"/>
          <a:srcRect b="8571"/>
          <a:stretch>
            <a:fillRect/>
          </a:stretch>
        </p:blipFill>
        <p:spPr>
          <a:xfrm>
            <a:off x="500034" y="4214818"/>
            <a:ext cx="3429024" cy="2286016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72560" cy="11540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Тема: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«Сенсорное развитие детей в домашних условиях» 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8572560" cy="48737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Цель: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Помочь родителям с минимальными затратами сил и времени осуществлять целенаправленную работу по развитию мелкой моторики и сенсорному развитию детей раннего дошкольного возраста в домашних условиях.</a:t>
            </a:r>
          </a:p>
          <a:p>
            <a:pPr>
              <a:buNone/>
            </a:pP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 Задачи:</a:t>
            </a: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1.Познакомить родителей с дидактическими играми, способствующими сенсорному развитию детей  раннего возраста, направленных на последовательное развитие у детей восприятия цвета, формы, величины предметов;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2.Активизировать педагогический опыт родителей по теме встречи;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3.Укрепить сотрудничество семьи и педагогического коллектива.</a:t>
            </a:r>
          </a:p>
          <a:p>
            <a:pPr>
              <a:buNone/>
            </a:pP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 Формы организации: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 групповая, в парах (ребенок – родитель).</a:t>
            </a:r>
          </a:p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300</TotalTime>
  <Words>391</Words>
  <Application>Microsoft Office PowerPoint</Application>
  <PresentationFormat>Экран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Детско – родительский клуб  «Заботливые родители» в первой группе раннего возраста</vt:lpstr>
      <vt:lpstr>Тема: «Моё солнышко» </vt:lpstr>
      <vt:lpstr>         Создание коллективного коллажа  «Тучка, дождик и солнышко»</vt:lpstr>
      <vt:lpstr>Тема: «Ладушки – ладошки»</vt:lpstr>
      <vt:lpstr>Изготовление ёлочных игрушек</vt:lpstr>
      <vt:lpstr>Тема: «Игры с песком и водой  в домашних условиях  с малышами»</vt:lpstr>
      <vt:lpstr>Игры с водой</vt:lpstr>
      <vt:lpstr>Игры с песком</vt:lpstr>
      <vt:lpstr>Тема: «Сенсорное развитие детей в домашних условиях» </vt:lpstr>
      <vt:lpstr>Презентация PowerPoint</vt:lpstr>
      <vt:lpstr>Тема:  «Вместе с мамой» </vt:lpstr>
      <vt:lpstr>Презентация PowerPoint</vt:lpstr>
      <vt:lpstr>«Моя семья - минута славы»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Детско – родительский клуб  «Заботливые родители» в первой группе раннего возраста</dc:title>
  <dc:creator>Diana</dc:creator>
  <cp:lastModifiedBy>user</cp:lastModifiedBy>
  <cp:revision>35</cp:revision>
  <dcterms:created xsi:type="dcterms:W3CDTF">2016-05-15T06:53:39Z</dcterms:created>
  <dcterms:modified xsi:type="dcterms:W3CDTF">2016-08-17T07:20:12Z</dcterms:modified>
</cp:coreProperties>
</file>