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85" r:id="rId3"/>
    <p:sldId id="261" r:id="rId4"/>
    <p:sldId id="262" r:id="rId5"/>
    <p:sldId id="265" r:id="rId6"/>
    <p:sldId id="264" r:id="rId7"/>
    <p:sldId id="286" r:id="rId8"/>
    <p:sldId id="287" r:id="rId9"/>
    <p:sldId id="288" r:id="rId10"/>
    <p:sldId id="289" r:id="rId11"/>
    <p:sldId id="290" r:id="rId12"/>
    <p:sldId id="291" r:id="rId13"/>
    <p:sldId id="267" r:id="rId14"/>
    <p:sldId id="268" r:id="rId15"/>
    <p:sldId id="283" r:id="rId16"/>
    <p:sldId id="282" r:id="rId17"/>
    <p:sldId id="273" r:id="rId18"/>
    <p:sldId id="284" r:id="rId19"/>
    <p:sldId id="274" r:id="rId20"/>
    <p:sldId id="275" r:id="rId21"/>
    <p:sldId id="292" r:id="rId22"/>
    <p:sldId id="293" r:id="rId23"/>
    <p:sldId id="294" r:id="rId24"/>
    <p:sldId id="296" r:id="rId25"/>
    <p:sldId id="278" r:id="rId26"/>
    <p:sldId id="297" r:id="rId27"/>
    <p:sldId id="299" r:id="rId28"/>
    <p:sldId id="298" r:id="rId29"/>
    <p:sldId id="281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0808-A7F9-4BFD-A8BC-186D1B0EFB7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BA6-99C1-4370-AAEF-D7EBC2289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993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0808-A7F9-4BFD-A8BC-186D1B0EFB7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BA6-99C1-4370-AAEF-D7EBC2289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26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0808-A7F9-4BFD-A8BC-186D1B0EFB7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BA6-99C1-4370-AAEF-D7EBC22897A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55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0808-A7F9-4BFD-A8BC-186D1B0EFB7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BA6-99C1-4370-AAEF-D7EBC2289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56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0808-A7F9-4BFD-A8BC-186D1B0EFB7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BA6-99C1-4370-AAEF-D7EBC22897A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3773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0808-A7F9-4BFD-A8BC-186D1B0EFB7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BA6-99C1-4370-AAEF-D7EBC2289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02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0808-A7F9-4BFD-A8BC-186D1B0EFB7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BA6-99C1-4370-AAEF-D7EBC2289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94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0808-A7F9-4BFD-A8BC-186D1B0EFB7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BA6-99C1-4370-AAEF-D7EBC2289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843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0808-A7F9-4BFD-A8BC-186D1B0EFB7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BA6-99C1-4370-AAEF-D7EBC2289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92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0808-A7F9-4BFD-A8BC-186D1B0EFB7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BA6-99C1-4370-AAEF-D7EBC2289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75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0808-A7F9-4BFD-A8BC-186D1B0EFB7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BA6-99C1-4370-AAEF-D7EBC2289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46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0808-A7F9-4BFD-A8BC-186D1B0EFB7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BA6-99C1-4370-AAEF-D7EBC2289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344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0808-A7F9-4BFD-A8BC-186D1B0EFB7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BA6-99C1-4370-AAEF-D7EBC2289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930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0808-A7F9-4BFD-A8BC-186D1B0EFB7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BA6-99C1-4370-AAEF-D7EBC2289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45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0808-A7F9-4BFD-A8BC-186D1B0EFB7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BA6-99C1-4370-AAEF-D7EBC2289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92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0808-A7F9-4BFD-A8BC-186D1B0EFB7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BA6-99C1-4370-AAEF-D7EBC2289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46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0808-A7F9-4BFD-A8BC-186D1B0EFB7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D73BA6-99C1-4370-AAEF-D7EBC2289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88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68" y="1930400"/>
            <a:ext cx="4517170" cy="492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№6 общеобразовательного вида с приоритетным осуществлением деятельности по познавательно – речевому развитию детей»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Киришский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раннего возраста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подготовила и провела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второй квалификационной категории</a:t>
            </a:r>
          </a:p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Чернелевская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иктория Анатольевна </a:t>
            </a:r>
            <a:endParaRPr 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2750" y="119996"/>
            <a:ext cx="76372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</a:t>
            </a:r>
            <a:b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Птицы </a:t>
            </a:r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прилетели»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19981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05877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 по проекту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436" y="1636295"/>
            <a:ext cx="9609221" cy="522170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детей: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Учатся выделять цвет, форму и величину как особые признаки предметов, накапливать представления об основных разновидностях цвета и формы и об отношении между двумя предметами по величине.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Имеют элементарные представления о птицах (летают, поют, клюют, чистят пёрышки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);\</a:t>
            </a:r>
          </a:p>
          <a:p>
            <a:pPr marL="0" lv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Проявляют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заботливое отношение: оберегать птиц и ухаживать за ними;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74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9835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 по проекту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96" y="1315454"/>
            <a:ext cx="9678620" cy="554254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педагогов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планировать проектную деятельность;</a:t>
            </a:r>
            <a:endParaRPr lang="ru-RU" sz="2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педагогической компетенции в вопросах воспитания детей раннего возраста. </a:t>
            </a:r>
            <a:endParaRPr lang="ru-RU" sz="2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родителей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Заинтересованность и сотрудничество родителей как участников педагогического процесса;</a:t>
            </a:r>
            <a:endParaRPr lang="ru-RU" sz="2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Осведомлённость родителей о знаниях, умениях и опыте своих детей, приобретенных в дошкольном учреждении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37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53979"/>
          </a:xfrm>
        </p:spPr>
        <p:txBody>
          <a:bodyPr>
            <a:normAutofit fontScale="90000"/>
          </a:bodyPr>
          <a:lstStyle/>
          <a:p>
            <a:pPr marL="347472" indent="-347472" algn="ctr">
              <a:spcBef>
                <a:spcPts val="1000"/>
              </a:spcBef>
            </a:pPr>
            <a:r>
              <a:rPr lang="en-US" b="1" dirty="0">
                <a:solidFill>
                  <a:srgbClr val="54A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solidFill>
                  <a:srgbClr val="54A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 проекта- предварительная работа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0253"/>
            <a:ext cx="8596668" cy="44211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Подбор  </a:t>
            </a:r>
            <a:r>
              <a:rPr lang="ru-RU" sz="2400" b="1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методической литературы по </a:t>
            </a:r>
            <a:r>
              <a:rPr lang="ru-RU" sz="2400" b="1" dirty="0" smtClean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теме;</a:t>
            </a:r>
            <a:endParaRPr lang="ru-RU" sz="24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</a:t>
            </a:r>
            <a:r>
              <a:rPr lang="ru-RU" sz="2400" b="1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Подбор художественной литературы по теме;</a:t>
            </a:r>
            <a:endParaRPr lang="ru-RU" sz="2400" dirty="0"/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400" b="1" dirty="0" smtClean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3</a:t>
            </a:r>
            <a:r>
              <a:rPr lang="ru-RU" sz="2400" b="1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Подбор и изготовление дидактического материала, наглядных пособий по теме.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0728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54378"/>
            <a:ext cx="8596668" cy="206630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 - Выполнение проекта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7512" y="1757548"/>
            <a:ext cx="8846491" cy="369322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340204"/>
              </p:ext>
            </p:extLst>
          </p:nvPr>
        </p:nvGraphicFramePr>
        <p:xfrm>
          <a:off x="0" y="617517"/>
          <a:ext cx="9524010" cy="6260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401"/>
                <a:gridCol w="6921609"/>
              </a:tblGrid>
              <a:tr h="8633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Образовательная область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Непосредственная образовательная деятельность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27573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Познавательно – речевое развитие</a:t>
                      </a:r>
                      <a:r>
                        <a:rPr lang="ru-RU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u="sng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Рассказ воспитателя:</a:t>
                      </a: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«Птицы весной» Рассматривание картинок с изображением птиц.</a:t>
                      </a:r>
                      <a:endParaRPr lang="ru-RU" sz="2000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Дидактические игры</a:t>
                      </a: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«Найди и покажи», «Большая и маленькая птички», «Спрячем птичек», «Найди такую же птичку», «Подбери для птички пёрышки по цвету», «Как птички кричат?»</a:t>
                      </a:r>
                      <a:endParaRPr lang="ru-RU" sz="2000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Конструирование:</a:t>
                      </a: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«Домик для птички»</a:t>
                      </a:r>
                      <a:endParaRPr lang="ru-RU" sz="2000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Стихи:</a:t>
                      </a: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«Пой-ка, подпевай-ка» И. </a:t>
                      </a:r>
                      <a:r>
                        <a:rPr lang="ru-RU" sz="20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Токмакова</a:t>
                      </a: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2000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«Воробей по лужице» А. </a:t>
                      </a:r>
                      <a:r>
                        <a:rPr lang="ru-RU" sz="20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Барто</a:t>
                      </a: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«Подлетели… </a:t>
                      </a:r>
                      <a:r>
                        <a:rPr lang="ru-RU" sz="20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Тише,тише</a:t>
                      </a: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Н. Забила, «</a:t>
                      </a: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кукушки» Т. Белозёров, </a:t>
                      </a:r>
                      <a:endParaRPr lang="ru-RU" sz="2000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«Ой, вы гули, гули, гули» А. </a:t>
                      </a:r>
                      <a:r>
                        <a:rPr lang="ru-RU" sz="20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Мецгер</a:t>
                      </a: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just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0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11604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245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49629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 - Выполнение проекта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496291"/>
            <a:ext cx="8596668" cy="389155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38278"/>
              </p:ext>
            </p:extLst>
          </p:nvPr>
        </p:nvGraphicFramePr>
        <p:xfrm>
          <a:off x="213756" y="753388"/>
          <a:ext cx="9464633" cy="555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994"/>
                <a:gridCol w="6765639"/>
              </a:tblGrid>
              <a:tr h="848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Образовательная область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Непосредственная</a:t>
                      </a:r>
                      <a:r>
                        <a:rPr lang="ru-RU" sz="20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бразовательная деятельность</a:t>
                      </a:r>
                      <a:endParaRPr lang="ru-RU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66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Социально – личностное развитие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 за птицами на улице</a:t>
                      </a: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(птицы маленькие, беззащитные, пугливые, не могут себя защитить)</a:t>
                      </a:r>
                      <a:endParaRPr lang="ru-RU" sz="2000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Рассматривание картины из серии «Птички прилетели». </a:t>
                      </a:r>
                      <a:endParaRPr lang="ru-RU" sz="2000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Дидактическая игра</a:t>
                      </a: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«Покормим птичек»</a:t>
                      </a:r>
                      <a:endParaRPr lang="ru-RU" sz="2000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012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Дыхательная </a:t>
                      </a:r>
                      <a:r>
                        <a:rPr lang="ru-RU" sz="2000" u="sng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гимнастика</a:t>
                      </a: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:«Чья птичка дальше улетит?»</a:t>
                      </a:r>
                      <a:endParaRPr lang="ru-RU" sz="2000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Пальчиковая игра</a:t>
                      </a: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«</a:t>
                      </a:r>
                      <a:r>
                        <a:rPr lang="ru-RU" sz="20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Цыпа</a:t>
                      </a: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0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цыпа</a:t>
                      </a: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u="sng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Настольная игра:</a:t>
                      </a: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«Картинки - половинки</a:t>
                      </a:r>
                      <a:endParaRPr lang="ru-RU" sz="20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0" marB="0"/>
                </a:tc>
              </a:tr>
              <a:tr h="2166417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Художественно – эстетическое развитие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algn="l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u="sng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u="sng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Прослушивание песенок</a:t>
                      </a:r>
                      <a:r>
                        <a:rPr lang="ru-RU" sz="2000" b="0" u="sng" kern="12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2000" b="0" kern="12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b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Воробей» А. </a:t>
                      </a:r>
                      <a:r>
                        <a:rPr lang="ru-RU" sz="2000" b="0" kern="12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Руббах</a:t>
                      </a:r>
                      <a:r>
                        <a:rPr lang="ru-RU" sz="2000" b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2000" dirty="0" smtClean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0" algn="just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«Птичка» муз. М. </a:t>
                      </a:r>
                      <a:r>
                        <a:rPr lang="ru-RU" sz="2000" b="0" kern="12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Раухвергера</a:t>
                      </a:r>
                      <a:r>
                        <a:rPr lang="ru-RU" sz="2000" b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2000" dirty="0" smtClean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0" algn="just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u="sng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Лепка </a:t>
                      </a:r>
                      <a:r>
                        <a:rPr lang="ru-RU" sz="2000" b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«Зёрнышки для птичек»</a:t>
                      </a:r>
                      <a:endParaRPr lang="ru-RU" sz="2000" dirty="0" smtClean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u="sng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Развлечение </a:t>
                      </a:r>
                      <a:r>
                        <a:rPr lang="ru-RU" sz="2000" b="0" kern="12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«Солнечные лучики»</a:t>
                      </a:r>
                      <a:endParaRPr lang="ru-RU" sz="2000" dirty="0" smtClean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endParaRPr lang="ru-RU" sz="2000" dirty="0">
                        <a:solidFill>
                          <a:schemeClr val="accent2"/>
                        </a:solidFill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246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581" y="241465"/>
            <a:ext cx="8596668" cy="91044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54A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solidFill>
                  <a:srgbClr val="54A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 - Выполнение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448790"/>
            <a:ext cx="8596668" cy="459257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09504"/>
              </p:ext>
            </p:extLst>
          </p:nvPr>
        </p:nvGraphicFramePr>
        <p:xfrm>
          <a:off x="677335" y="2244437"/>
          <a:ext cx="8549792" cy="3945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989"/>
                <a:gridCol w="6389803"/>
              </a:tblGrid>
              <a:tr h="35066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Образовательная область</a:t>
                      </a:r>
                      <a:endParaRPr lang="ru-RU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Непосредственная образовательная деятельность</a:t>
                      </a:r>
                      <a:endParaRPr lang="ru-RU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351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ru-RU" sz="2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u="sng" dirty="0" smtClean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Подвижные игры</a:t>
                      </a: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«Ворона и собачка»,</a:t>
                      </a: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Полетели птички», «Птичка».</a:t>
                      </a:r>
                      <a:endParaRPr lang="ru-RU" sz="2000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0129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Дыхательная </a:t>
                      </a:r>
                      <a:r>
                        <a:rPr lang="ru-RU" sz="2000" u="sng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гимнастика</a:t>
                      </a:r>
                      <a:r>
                        <a:rPr lang="ru-RU" sz="2000" dirty="0" err="1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:«Чья</a:t>
                      </a:r>
                      <a:r>
                        <a:rPr lang="ru-RU" sz="2000" dirty="0" smtClean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птичка дальше улетит?».</a:t>
                      </a:r>
                      <a:endParaRPr lang="ru-RU" sz="2000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165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214" y="87087"/>
            <a:ext cx="8596668" cy="10648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4214" y="1626918"/>
            <a:ext cx="8596668" cy="3930733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Памятка на тему: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«Воспитание любви к природе» (Приложение 5)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родителей к участию: в конкурсе «Кормушки для птиц», в выставке поделок «Птицы прилетели»,(Приложение 6)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альбомов с иллюстрациями и художественной литературы согласно возрасту детей по данной теме.</a:t>
            </a:r>
          </a:p>
          <a:p>
            <a:pPr algn="just">
              <a:lnSpc>
                <a:spcPct val="170000"/>
              </a:lnSpc>
            </a:pPr>
            <a:endParaRPr lang="ru-RU" sz="2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10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05690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Подведение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7507" y="843149"/>
            <a:ext cx="9322130" cy="601485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подобранных игр - занятий у детей: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Никиты.Ф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Даши В., Даши К., Саши З. Вадима З., Захара К., </a:t>
            </a:r>
            <a:r>
              <a:rPr lang="ru-RU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Дарины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С., Нади А., Саши П., Насти Н. формируется  восприятие сенсорных эталонов: они различают и правильно показывают 4-е основных цвета, чередуют предметы по величине.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детей начала формироваться самостоятельность в познавательной и практической деятельности. Развиваются элементарные представления о птицах (летают, поют, клюют, строят себе домики - гнёзда); развивается интерес к природе. Дети имеют представления о строении птиц, о том, чем их можно покормить.</a:t>
            </a:r>
            <a:endParaRPr lang="ru-RU" sz="2400" b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84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08" y="0"/>
            <a:ext cx="8596668" cy="131420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Перспективы развития проекта</a:t>
            </a:r>
            <a:r>
              <a:rPr lang="ru-RU" sz="4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208" y="676894"/>
            <a:ext cx="8977304" cy="618110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дальнейшем планирую работу по самообразованию на тему: «Сенсорное развитие детей раннего и младшего дошкольного возраста в процессе предметно-игровой деятельности».</a:t>
            </a:r>
            <a:endParaRPr lang="ru-RU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Дальнейшая непрерывная систематическая работа на формирование сенсорных эталонов у детей раннего возраста;</a:t>
            </a:r>
            <a:endParaRPr lang="ru-RU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Дополнение системы дидактическими играми и материалами;</a:t>
            </a:r>
            <a:endParaRPr lang="ru-RU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Продолжение работы по использованию проектных технологий по сенсорному развитию.</a:t>
            </a:r>
            <a:endParaRPr lang="ru-RU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86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585" y="0"/>
            <a:ext cx="8596668" cy="7956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</a:t>
            </a: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литературы</a:t>
            </a:r>
            <a:r>
              <a:rPr lang="ru-RU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6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325" y="1365662"/>
            <a:ext cx="9559194" cy="549233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sz="19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Венгер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Л.А. Воспитание сенсорной культуры ребенка от рождения до 6 лет. – М.: Просвещение, 1988. – 144с.</a:t>
            </a:r>
            <a:endParaRPr lang="ru-RU" sz="19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Дидактические игры и упражнения по сенсорному воспитанию дошкольников / Под ред. Л.А.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Венгера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М.: Просвещение,1978. – 96с.</a:t>
            </a:r>
            <a:endParaRPr lang="ru-RU" sz="19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Григорьева Г. Г. 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Кочетова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 П. Груба Г. В.  Играем с малышами. Игры и упражнения для детей раннего возраста. Пособие для воспитателей дошкольных образовательных учреждений и родителей / Москва «Просвещение» 2003</a:t>
            </a:r>
            <a:endParaRPr lang="ru-RU" sz="19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Развитие детей раннего возраста в условиях вариативного дошкольного образования / Под ред. Т.Н.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Дороновой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Т.И. Ерофеева. М.: Обруч, 2010. – 304с.</a:t>
            </a:r>
            <a:endParaRPr lang="ru-RU" sz="19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Журнал. Воспитатель дошкольного образовательного учреждения. №1/2010.</a:t>
            </a:r>
            <a:endParaRPr lang="ru-RU" sz="19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6.Богуславская З. М., Смирнова Е. О. «Развивающие игры для детей младшего дошкольного возраста».</a:t>
            </a: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Дидактические игры и занятия с детьми раннего возраста. Под ред. С. Л.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Новосёловой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М., 1997</a:t>
            </a: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Елецкая О. В., Вереница Е. Ю. «День за днём говорим и растём». – М., ТЦ «Сфера», 2010</a:t>
            </a: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Янушко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Е. А. «Развитие речи у детей раннего возраста». – М., «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Мозайка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-синтез», 2010</a:t>
            </a: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10.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ЯнушкоЕ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А. «Развитие мелкой моторики у детей раннего возраста».- «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Мозайка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синтез», 2010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11.НовиковскаяО. А. 1000 забавных пальчиковых игр – М.: </a:t>
            </a:r>
            <a:r>
              <a:rPr lang="ru-RU" sz="19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Астрель</a:t>
            </a:r>
            <a:r>
              <a:rPr lang="ru-RU" sz="19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СП6: Сова, Владимир: ВКТ, 2010 -224с. ил.</a:t>
            </a:r>
            <a:endParaRPr lang="ru-RU" sz="19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1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36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78961" cy="73793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33" y="1347399"/>
            <a:ext cx="4267200" cy="4254751"/>
          </a:xfrm>
          <a:solidFill>
            <a:schemeClr val="accent2"/>
          </a:solidFill>
          <a:ln w="1270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347399"/>
            <a:ext cx="3854528" cy="4014119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раннем возрасте дети еще в очень незначительной степени способны к произвольным, волевым усилиям, иначе говоря, не могут еще заставить себя делать то, что не вызывает их </a:t>
            </a:r>
            <a:r>
              <a:rPr lang="ru-RU" sz="28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интереса.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66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выставки «Кормушки для птиц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Даши В.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36" y="1622013"/>
            <a:ext cx="5967663" cy="4742803"/>
          </a:xfr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08806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выставки «Кормушки для птиц</a:t>
            </a:r>
            <a:r>
              <a:rPr lang="ru-RU" b="1" dirty="0" smtClean="0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Семьи Захара К. и Вари 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97" y="2160588"/>
            <a:ext cx="2911077" cy="3881437"/>
          </a:xfr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311" y="2160588"/>
            <a:ext cx="2911077" cy="3881437"/>
          </a:xfr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25853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поделок «Птицы </a:t>
            </a:r>
            <a:r>
              <a:rPr lang="ru-RU" b="1" dirty="0" smtClean="0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7" y="2532063"/>
            <a:ext cx="4183062" cy="3137296"/>
          </a:xfr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15" y="2532063"/>
            <a:ext cx="4184650" cy="3138487"/>
          </a:xfrm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70166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поделок «Птицы </a:t>
            </a:r>
            <a:r>
              <a:rPr lang="ru-RU" b="1" dirty="0" smtClean="0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3" y="2531467"/>
            <a:ext cx="4183062" cy="3137296"/>
          </a:xfr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30" y="2531467"/>
            <a:ext cx="4184650" cy="3138487"/>
          </a:xfr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37949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образовательная деятельность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930401"/>
            <a:ext cx="3957635" cy="65899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«Чья птичка дальше улетит?»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0" y="2737245"/>
            <a:ext cx="4184650" cy="3138487"/>
          </a:xfr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51839" y="1930400"/>
            <a:ext cx="4185618" cy="511153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игра «</a:t>
            </a:r>
            <a:r>
              <a:rPr lang="ru-RU" sz="2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Цыпа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цыпа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30" y="2757030"/>
            <a:ext cx="4186237" cy="3138487"/>
          </a:xfr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15887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образовательная деятельность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7516" y="1930399"/>
            <a:ext cx="4185623" cy="588211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«Картинки-половинки»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6" y="2820191"/>
            <a:ext cx="4184650" cy="3138487"/>
          </a:xfr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5676" y="1930399"/>
            <a:ext cx="4185618" cy="588211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и. «Спрячь птичку»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57" y="2819001"/>
            <a:ext cx="4186237" cy="3139677"/>
          </a:xfr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73587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образовательная деятельность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741" y="1930400"/>
            <a:ext cx="4185623" cy="588211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и. «Найди такую же птичку»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1" y="2819598"/>
            <a:ext cx="4186238" cy="3139677"/>
          </a:xfr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4" y="2086868"/>
            <a:ext cx="4185618" cy="57626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«Домик для птички»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59" y="2819598"/>
            <a:ext cx="4186236" cy="3139677"/>
          </a:xfr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34344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образовательная деятельность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276" y="2045691"/>
            <a:ext cx="4184650" cy="57626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«Зёрнышки для птичек»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0" y="2820788"/>
            <a:ext cx="4184650" cy="3138487"/>
          </a:xfr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69305" y="2086868"/>
            <a:ext cx="4204697" cy="576262"/>
          </a:xfrm>
        </p:spPr>
        <p:txBody>
          <a:bodyPr/>
          <a:lstStyle/>
          <a:p>
            <a:pPr algn="ctr">
              <a:lnSpc>
                <a:spcPct val="107000"/>
              </a:lnSpc>
            </a:pP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и. «</a:t>
            </a:r>
            <a:r>
              <a:rPr lang="ru-RU" sz="2000" b="1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Подбери для птички пёрышки по цвету</a:t>
            </a:r>
            <a:endParaRPr lang="ru-RU" sz="2000" dirty="0">
              <a:effectLst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485" y="2819598"/>
            <a:ext cx="4186236" cy="3139677"/>
          </a:xfr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32050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образовательная деятельность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" y="2820789"/>
            <a:ext cx="4184650" cy="3138487"/>
          </a:xfr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8979" y="2160983"/>
            <a:ext cx="4185618" cy="521327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«Солнечные лучики»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61" y="2819599"/>
            <a:ext cx="4186236" cy="3139677"/>
          </a:xfr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47843" y="2023694"/>
            <a:ext cx="4185623" cy="658616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альбома</a:t>
            </a: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71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8338"/>
            <a:ext cx="8596668" cy="95794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dirty="0" smtClean="0">
                <a:solidFill>
                  <a:schemeClr val="accent2"/>
                </a:solidFill>
              </a:rPr>
              <a:t>!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51" y="1116281"/>
            <a:ext cx="6963833" cy="5222874"/>
          </a:xfrm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72135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162692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проекта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843" y="1246909"/>
            <a:ext cx="9144000" cy="7094985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50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Ранний </a:t>
            </a:r>
            <a:r>
              <a:rPr lang="ru-RU" sz="5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– самое благоприятное время для сенсорного воспитания, без которого невозможно нормальное формирование умственных способностей ребенка. Этот период важен для совершенствования деятельности органов чувств, накопления представлений об окружающем мире, распознавания творческих способностей.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5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 с помощью пособий и игрушек ребёнок не сможет достичь высокого уровня, все его действия необходимо направлять и объяснять.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5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воспитания детей раннего возраста — подвести их к усвоению общепринятых сенсорных эталонов, величин, форм, цветовых тонов. 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5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проект направлен на формирование коммуникативных навыков и обеспечение познавательной информации детей раннего возраста по теме «Птицы прилетели» через дидактический материал, манипулирование им, выполнение заданий на начальном этапе с помощью взрослого. В процессе индивидуальных занятий с ребёнком или подгруппой проводить наблюдение, как дети осваивают те или иные навыки.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5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Предлагаются конспекты занятий, дидактические игры, консультация для родителей. Представлены основные методы и приемы, используемые на занятиях, а также перечислены умения и навыки, свидетельствующие о соответствующем уровне развития восприятия.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5000" u="sng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составлен в рамках комплексно – тематического планирования с 31.03. по 11 04. 2014 года по теме: «Птицы прилетели» </a:t>
            </a:r>
            <a:r>
              <a:rPr lang="ru-RU" sz="5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(Приложение 1)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5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5000" dirty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5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33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31" y="1"/>
            <a:ext cx="8596668" cy="12673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Методический паспорт проекта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135" y="973777"/>
            <a:ext cx="8905868" cy="5884223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«Птички  прилетели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>
              <a:spcAft>
                <a:spcPts val="800"/>
              </a:spcAft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Чернелевская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 А.</a:t>
            </a:r>
            <a:endParaRPr lang="ru-RU" sz="2000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проекта: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 -развлекательный</a:t>
            </a:r>
            <a:endParaRPr lang="ru-RU" sz="2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Длительность: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краткосрочный      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ru-RU" sz="20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Возрастная группа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II группы раннего возраста (1.5 - 2 года)</a:t>
            </a:r>
            <a:endParaRPr lang="ru-RU" sz="2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 области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 – речевое развитие, социально – личностное развитие, художественно – эстетическое развитие, физическое развитие.</a:t>
            </a:r>
            <a:endParaRPr lang="ru-RU" sz="2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с31.0314 по11.04.14</a:t>
            </a:r>
            <a:endParaRPr lang="ru-RU" sz="2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дети, их родители, воспитатели. </a:t>
            </a:r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 педагог.</a:t>
            </a:r>
            <a:endParaRPr lang="ru-RU" sz="2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Форма проведения итогового мероприятия проекта: 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развлекательная.</a:t>
            </a:r>
            <a:endParaRPr lang="ru-RU" sz="2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Название итогового мероприятия проекта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развлечение: «Солнечные лучики»</a:t>
            </a:r>
            <a:endParaRPr lang="ru-RU" sz="2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sz="20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24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328" y="0"/>
            <a:ext cx="9282313" cy="77002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54A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</a:t>
            </a:r>
            <a:r>
              <a:rPr lang="ru-RU" sz="4000" b="1" dirty="0">
                <a:solidFill>
                  <a:srgbClr val="54A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05" y="1496291"/>
            <a:ext cx="4892633" cy="3586348"/>
          </a:xfrm>
          <a:ln w="28575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504" y="1347537"/>
            <a:ext cx="4521999" cy="482867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полноценное восприятие окружающего мира </a:t>
            </a:r>
            <a:endParaRPr lang="ru-RU" sz="2400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Помочь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накопить представление о цвете, форме, величине предметов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 представления о птицах, об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их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внешнем виде.</a:t>
            </a:r>
          </a:p>
          <a:p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714505" y="1496291"/>
            <a:ext cx="0" cy="3455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714505" y="1496291"/>
            <a:ext cx="4892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607138" y="1496291"/>
            <a:ext cx="0" cy="3586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14505" y="5082639"/>
            <a:ext cx="4892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841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85502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043" y="855023"/>
            <a:ext cx="9215252" cy="600297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ru-RU" sz="20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sz="20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sz="2400" b="1" i="1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sz="2400" b="1" i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детей:</a:t>
            </a:r>
            <a:endParaRPr lang="ru-RU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Научить выделять цвет, форму и величину как особые признаки предметов, накапливать представления об основных разновидностях цвета и формы и об отношении между двумя предметами по величине.</a:t>
            </a:r>
            <a:endParaRPr lang="ru-RU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Развивать элементарные представления о птицах (летают, поют, клюют, чистят пёрышки); Развивать интерес к природе. </a:t>
            </a:r>
            <a:endParaRPr lang="ru-RU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Развивать познавательную активность, двигательную активность, коммуникативные навыки;</a:t>
            </a:r>
            <a:endParaRPr lang="ru-RU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Воспитывать любовь к пернатым. Вызывать желание оберегать птиц и ухаживать за ними;</a:t>
            </a:r>
            <a:endParaRPr lang="ru-RU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ru-RU" sz="2000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4934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997" y="-16042"/>
            <a:ext cx="8596668" cy="11550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840" y="1138990"/>
            <a:ext cx="9348981" cy="570296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6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педагога:</a:t>
            </a:r>
            <a:endParaRPr lang="ru-RU" sz="26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профессиональной компетентности в данном вопросе;</a:t>
            </a:r>
            <a:endParaRPr lang="ru-RU" sz="26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благоприятной атмосферы и условий для всестороннего развития, воспитания   детей раннего возраста;</a:t>
            </a:r>
            <a:endParaRPr lang="ru-RU" sz="26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 за развитием навыков и интересов воспитанников;</a:t>
            </a:r>
            <a:endParaRPr lang="ru-RU" sz="26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Активизировать пассивный и активный словарь детей (летает, прыгает, клюёт, сидит, чистит пёрышки).</a:t>
            </a:r>
            <a:endParaRPr lang="ru-RU" sz="26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Консультирование родителей по вопросам воспитания сенсорной культуры, бережного отношения к природе.</a:t>
            </a:r>
            <a:endParaRPr lang="ru-RU" sz="26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6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6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036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0"/>
            <a:ext cx="8596668" cy="77002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058778"/>
            <a:ext cx="8596668" cy="463616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родителей: </a:t>
            </a:r>
            <a:endParaRPr lang="ru-RU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200"/>
              <a:buFont typeface="+mj-lt"/>
              <a:buAutoNum type="arabicPeriod"/>
              <a:tabLst>
                <a:tab pos="361950" algn="l"/>
              </a:tabLs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компетентности в области сенсорного развития их детей;</a:t>
            </a:r>
          </a:p>
          <a:p>
            <a:pPr marL="342900" lvl="0" indent="-342900" algn="just">
              <a:lnSpc>
                <a:spcPct val="115000"/>
              </a:lnSpc>
              <a:buSzPts val="1200"/>
              <a:buFont typeface="+mj-lt"/>
              <a:buAutoNum type="arabicPeriod"/>
              <a:tabLst>
                <a:tab pos="361950" algn="l"/>
              </a:tabLst>
            </a:pP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участие в жизни ребенка, осведомленность о его знаниях, умениях и опыте, приобретенных в дошкольном учреждении.</a:t>
            </a:r>
          </a:p>
          <a:p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52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714" y="32085"/>
            <a:ext cx="8596668" cy="705852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Продукты проекта</a:t>
            </a:r>
            <a:endParaRPr lang="ru-RU" sz="40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737938"/>
            <a:ext cx="9817768" cy="643288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9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9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детей:</a:t>
            </a:r>
            <a:endParaRPr lang="ru-RU" sz="29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9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Лепка детей по теме: Зёрнышки для птичек»</a:t>
            </a:r>
            <a:endParaRPr lang="ru-RU" sz="29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9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900" b="1" i="1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педагогов</a:t>
            </a:r>
            <a:r>
              <a:rPr lang="ru-RU" sz="2900" b="1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900" b="1" dirty="0"/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9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педагогов</a:t>
            </a:r>
            <a:r>
              <a:rPr lang="ru-RU" sz="29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9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9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Памятка для родителей </a:t>
            </a:r>
            <a:r>
              <a:rPr lang="ru-RU" sz="29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«Воспитание любви к природе» (Приложение 5)</a:t>
            </a:r>
            <a:endParaRPr lang="ru-RU" sz="29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9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Оформлена фотовыставка </a:t>
            </a:r>
            <a:endParaRPr lang="ru-RU" sz="29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9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подборка бесед, игр, стихов, песен к теме;</a:t>
            </a:r>
            <a:endParaRPr lang="ru-RU" sz="29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9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проекта.</a:t>
            </a:r>
            <a:endParaRPr lang="ru-RU" sz="29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9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родителей</a:t>
            </a:r>
            <a:r>
              <a:rPr lang="ru-RU" sz="29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9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9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Вызвать </a:t>
            </a:r>
            <a:r>
              <a:rPr lang="ru-RU" sz="29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желание к участию: в конкурсе «Кормушки для птиц», в выставке поделок «Птицы прилетели»;</a:t>
            </a:r>
            <a:endParaRPr lang="ru-RU" sz="29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9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Вызвать </a:t>
            </a:r>
            <a:r>
              <a:rPr lang="ru-RU" sz="29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желание к участию создания альбомов с иллюстрациями и художественной литературы согласно возрасту детей </a:t>
            </a:r>
            <a:r>
              <a:rPr lang="ru-RU" sz="29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данной теме.</a:t>
            </a:r>
            <a:endParaRPr lang="ru-RU" sz="29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9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9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239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 advTm="68000">
        <p15:prstTrans prst="origami"/>
      </p:transition>
    </mc:Choice>
    <mc:Fallback>
      <p:transition spd="med" advTm="6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1505</Words>
  <Application>Microsoft Office PowerPoint</Application>
  <PresentationFormat>Широкоэкранный</PresentationFormat>
  <Paragraphs>180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 Unicode MS</vt:lpstr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Проблема</vt:lpstr>
      <vt:lpstr>Актуальность проекта </vt:lpstr>
      <vt:lpstr>Методический паспорт проекта </vt:lpstr>
      <vt:lpstr>Цели проекта</vt:lpstr>
      <vt:lpstr>Задачи проекта</vt:lpstr>
      <vt:lpstr>Задачи проекта</vt:lpstr>
      <vt:lpstr>Задачи проекта</vt:lpstr>
      <vt:lpstr>Продукты проекта</vt:lpstr>
      <vt:lpstr>Ожидаемый результат по проекту</vt:lpstr>
      <vt:lpstr>Ожидаемый результат по проекту</vt:lpstr>
      <vt:lpstr>I этап проекта- предварительная работа </vt:lpstr>
      <vt:lpstr>II этап - Выполнение проекта  </vt:lpstr>
      <vt:lpstr>II этап - Выполнение проекта </vt:lpstr>
      <vt:lpstr>II этап - Выполнение проекта</vt:lpstr>
      <vt:lpstr>Работа с родителями</vt:lpstr>
      <vt:lpstr> Подведение итогов </vt:lpstr>
      <vt:lpstr>Перспективы развития проекта </vt:lpstr>
      <vt:lpstr>Список литературы:</vt:lpstr>
      <vt:lpstr>Участники выставки «Кормушки для птиц» Семья Даши В.</vt:lpstr>
      <vt:lpstr>Участники выставки «Кормушки для птиц» Семьи Захара К. и Вари Е.</vt:lpstr>
      <vt:lpstr>Выставка поделок «Птицы прилетели»</vt:lpstr>
      <vt:lpstr>Выставка поделок «Птицы прилетели»</vt:lpstr>
      <vt:lpstr>Непосредственная образовательная деятельность</vt:lpstr>
      <vt:lpstr>Непосредственная образовательная деятельность</vt:lpstr>
      <vt:lpstr>Непосредственная образовательная деятельность</vt:lpstr>
      <vt:lpstr>Непосредственная образовательная деятельность</vt:lpstr>
      <vt:lpstr>Непосредственная образовательная деятельность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Вика</dc:creator>
  <cp:lastModifiedBy>Вика</cp:lastModifiedBy>
  <cp:revision>45</cp:revision>
  <dcterms:created xsi:type="dcterms:W3CDTF">2014-04-06T08:46:43Z</dcterms:created>
  <dcterms:modified xsi:type="dcterms:W3CDTF">2014-04-16T15:05:27Z</dcterms:modified>
</cp:coreProperties>
</file>