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5" r:id="rId5"/>
    <p:sldId id="261" r:id="rId6"/>
    <p:sldId id="266" r:id="rId7"/>
    <p:sldId id="259" r:id="rId8"/>
    <p:sldId id="267" r:id="rId9"/>
    <p:sldId id="268" r:id="rId10"/>
    <p:sldId id="262" r:id="rId11"/>
    <p:sldId id="269" r:id="rId12"/>
    <p:sldId id="270" r:id="rId13"/>
    <p:sldId id="263" r:id="rId14"/>
    <p:sldId id="271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bg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04BC0B5-D2C4-4A64-9B08-189BCB4FA4DA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4C3F7C8-9E1A-4BF5-88A3-DC43F08A28AF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117180" cy="2088231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сенсорному развитию детей 1-2 лет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«Ягодки»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7117180" cy="86142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Подготовила Абрамова И. 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0836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ля\Desktop\с телефона\Новая папка\IMG_20161121_092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460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Домики для фигур</a:t>
            </a:r>
            <a:endParaRPr lang="ru-RU" dirty="0"/>
          </a:p>
        </p:txBody>
      </p:sp>
      <p:pic>
        <p:nvPicPr>
          <p:cNvPr id="3" name="Picture 4" descr="C:\Users\коля\Desktop\с телефона\Новая папка\IMG_20161130_164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69909"/>
            <a:ext cx="6480720" cy="444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5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матрешки</a:t>
            </a:r>
            <a:endParaRPr lang="ru-RU" dirty="0"/>
          </a:p>
        </p:txBody>
      </p:sp>
      <p:pic>
        <p:nvPicPr>
          <p:cNvPr id="3" name="Picture 3" descr="C:\Users\коля\Desktop\с телефона\Новая папка\IMG_20161128_173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80" y="1772816"/>
            <a:ext cx="6187850" cy="43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19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</a:t>
            </a:r>
            <a:r>
              <a:rPr lang="ru-RU" dirty="0" smtClean="0"/>
              <a:t>слуховое восприятие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15616" y="5733256"/>
            <a:ext cx="6021526" cy="7825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Музыкальные игрушки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ля\Desktop\с телефона\Новая папка\IMG_20161130_164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01341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7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Шумелки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C:\Users\коля\Desktop\с телефона\Новая папка\IMG_20161121_094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62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/>
              <a:t>Спасибо за внимание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7003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32122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</a:rPr>
              <a:t>сенсорное 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</a:rPr>
              <a:t>развитие 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</a:rPr>
              <a:t>(лат.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</a:rPr>
              <a:t>sunser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</a:rPr>
              <a:t> — ощущение) — это развитие восприятий, 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</a:rPr>
              <a:t>представлении 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</a:rPr>
              <a:t>об объектах, явлениях и предметах окружающего мира.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475252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93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27501" y="404664"/>
            <a:ext cx="6872891" cy="59303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тактильное восприятие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149079" cy="4671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Развивающий коврик</a:t>
            </a:r>
          </a:p>
          <a:p>
            <a:endParaRPr lang="ru-RU" dirty="0"/>
          </a:p>
        </p:txBody>
      </p:sp>
      <p:pic>
        <p:nvPicPr>
          <p:cNvPr id="1028" name="Picture 4" descr="C:\Users\коля\Desktop\с телефона\Новая папка\IMG_20161122_164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0486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2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Массажные мячи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6" descr="C:\Users\коля\Desktop\с телефона\Новая папка\IMG_20161130_164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37475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77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ля\Desktop\с телефона\Новая папка\IMG_20161121_165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1403648" y="260450"/>
            <a:ext cx="3150476" cy="5762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392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коля\Desktop\с телефона\Новая папка\IMG_20161130_17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336704" cy="50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Волшебный мешочек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303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зрительное восприятие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C:\Users\коля\Desktop\с телефона\Новая папка\IMG_20161121_092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84784"/>
            <a:ext cx="687471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6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Разноцветные пеналы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коля\Desktop\с телефона\Новая папка\IMG_20161128_173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93" y="1916832"/>
            <a:ext cx="47525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92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Разноцветные машинки</a:t>
            </a:r>
            <a:endParaRPr lang="ru-RU" dirty="0"/>
          </a:p>
        </p:txBody>
      </p:sp>
      <p:pic>
        <p:nvPicPr>
          <p:cNvPr id="4" name="Picture 3" descr="C:\Users\коля\Desktop\с телефона\Новая папка\IMG_20161121_171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02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145</TotalTime>
  <Words>70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Autumn</vt:lpstr>
      <vt:lpstr>Игры по сенсорному развитию детей 1-2 лет группа «Ягодки» </vt:lpstr>
      <vt:lpstr>сенсорное развитие (лат. sunser — ощущение) — это развитие восприятий, представлении об объектах, явлениях и предметах окружающего мира.</vt:lpstr>
      <vt:lpstr>Игры на тактильное восприятие</vt:lpstr>
      <vt:lpstr>Массажные мячи </vt:lpstr>
      <vt:lpstr>Презентация PowerPoint</vt:lpstr>
      <vt:lpstr>Волшебный мешочек </vt:lpstr>
      <vt:lpstr>Игры на зрительное восприятие  </vt:lpstr>
      <vt:lpstr>Разноцветные пеналы </vt:lpstr>
      <vt:lpstr>Разноцветные машинки</vt:lpstr>
      <vt:lpstr>пирамидки</vt:lpstr>
      <vt:lpstr>Домики для фигур</vt:lpstr>
      <vt:lpstr>матрешки</vt:lpstr>
      <vt:lpstr>Игры на слуховое восприятие  </vt:lpstr>
      <vt:lpstr>Шумелки </vt:lpstr>
      <vt:lpstr>Спасибо за внимание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по сенсорному развитию детей 1-2 лет группа «Ягодки»</dc:title>
  <dc:creator>коля</dc:creator>
  <cp:lastModifiedBy>коля</cp:lastModifiedBy>
  <cp:revision>13</cp:revision>
  <dcterms:created xsi:type="dcterms:W3CDTF">2016-11-29T19:08:20Z</dcterms:created>
  <dcterms:modified xsi:type="dcterms:W3CDTF">2016-12-03T21:10:27Z</dcterms:modified>
</cp:coreProperties>
</file>