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44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50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3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3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3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3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91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25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EB29-B257-474A-8167-702D901B9D1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F731-6018-4B95-B4DB-D03D25295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69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9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980728"/>
            <a:ext cx="6781023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2639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5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8568952" cy="83099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800" dirty="0" smtClean="0"/>
              <a:t>Как мы ухаживаем за растениями.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6667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17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116" y="1772816"/>
            <a:ext cx="5176615" cy="38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0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066" y="1772816"/>
            <a:ext cx="5076056" cy="380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23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268491" cy="39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32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8796"/>
            <a:ext cx="53757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9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" y="12041"/>
            <a:ext cx="9244849" cy="6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13048"/>
            <a:ext cx="5124475" cy="38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4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Нинуля</cp:lastModifiedBy>
  <cp:revision>5</cp:revision>
  <dcterms:created xsi:type="dcterms:W3CDTF">2017-02-16T07:26:27Z</dcterms:created>
  <dcterms:modified xsi:type="dcterms:W3CDTF">2017-02-16T11:11:03Z</dcterms:modified>
</cp:coreProperties>
</file>