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audio" Target="file:///F:\&#1052;&#1091;&#1079;&#1099;&#1082;&#1072;\Zavodnaya_muzyka_Dlya_konkursov_(vmusice.net)%20(1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Кросс нации 2015</a:t>
            </a:r>
            <a:endParaRPr lang="ru-RU" sz="3600" dirty="0"/>
          </a:p>
        </p:txBody>
      </p:sp>
      <p:pic>
        <p:nvPicPr>
          <p:cNvPr id="5" name="Рисунок 4" descr="IMG_497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4520" r="4520"/>
          <a:stretch>
            <a:fillRect/>
          </a:stretch>
        </p:blipFill>
        <p:spPr/>
      </p:pic>
      <p:pic>
        <p:nvPicPr>
          <p:cNvPr id="6" name="Zavodnaya_muzyka_Dlya_konkursov_(vmusice.net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14400" y="5791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Рисунок 2" descr="IMG_88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Рисунок 3" descr="IMG_88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Крепыш</a:t>
            </a:r>
            <a:endParaRPr lang="ru-RU" i="1" dirty="0"/>
          </a:p>
        </p:txBody>
      </p:sp>
      <p:pic>
        <p:nvPicPr>
          <p:cNvPr id="6" name="Содержимое 5" descr="IMG_9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4150" y="530225"/>
            <a:ext cx="6281738" cy="4187825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0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Рисунок 2" descr="IMG_9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Рисунок 3" descr="IMG_91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/>
              <a:t>9 Мая</a:t>
            </a:r>
            <a:endParaRPr lang="ru-RU" sz="4800" i="1" dirty="0"/>
          </a:p>
        </p:txBody>
      </p:sp>
      <p:pic>
        <p:nvPicPr>
          <p:cNvPr id="5" name="Содержимое 4" descr="IMG_94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750483"/>
            <a:ext cx="4625975" cy="308398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Рисунок 2" descr="IMG_93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achalo4ka.ru/wp-content/uploads/2014/05/shablon-deti-prevyu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7384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1981200"/>
            <a:ext cx="8382000" cy="1828800"/>
          </a:xfrm>
        </p:spPr>
        <p:txBody>
          <a:bodyPr/>
          <a:lstStyle/>
          <a:p>
            <a:pPr algn="l"/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9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Рисунок 6" descr="IMG_49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8" name="Рисунок 7" descr="IMG_49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 ну-ка девочки,</a:t>
            </a:r>
            <a:br>
              <a:rPr lang="ru-RU" dirty="0" smtClean="0"/>
            </a:br>
            <a:r>
              <a:rPr lang="ru-RU" dirty="0" smtClean="0"/>
              <a:t>А ну-ка мальчики!</a:t>
            </a:r>
            <a:endParaRPr lang="ru-RU" dirty="0"/>
          </a:p>
        </p:txBody>
      </p:sp>
      <p:pic>
        <p:nvPicPr>
          <p:cNvPr id="6" name="Содержимое 5" descr="IMG_56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4150" y="530225"/>
            <a:ext cx="6281738" cy="4187825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6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Рисунок 2" descr="IMG_57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Рисунок 3" descr="IMG_57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Лыжня России</a:t>
            </a:r>
            <a:endParaRPr lang="ru-RU" sz="4000" dirty="0"/>
          </a:p>
        </p:txBody>
      </p:sp>
      <p:pic>
        <p:nvPicPr>
          <p:cNvPr id="5" name="Содержимое 4" descr="IMG_757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750483"/>
            <a:ext cx="4625975" cy="308398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5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Рисунок 2" descr="IMG_75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Рисунок 3" descr="IMG_7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Защитники Отечества</a:t>
            </a:r>
            <a:endParaRPr lang="ru-RU" dirty="0"/>
          </a:p>
        </p:txBody>
      </p:sp>
      <p:pic>
        <p:nvPicPr>
          <p:cNvPr id="4" name="Содержимое 3" descr="IMG_76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4150" y="530225"/>
            <a:ext cx="6281738" cy="4187825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7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Рисунок 2" descr="IMG_77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Рисунок 3" descr="IMG_78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Космос</a:t>
            </a:r>
            <a:endParaRPr lang="ru-RU" sz="4400" dirty="0"/>
          </a:p>
        </p:txBody>
      </p:sp>
      <p:pic>
        <p:nvPicPr>
          <p:cNvPr id="5" name="Содержимое 4" descr="IMG_86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750483"/>
            <a:ext cx="4625975" cy="308398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62</TotalTime>
  <Words>18</Words>
  <Application>Microsoft Office PowerPoint</Application>
  <PresentationFormat>Экран (4:3)</PresentationFormat>
  <Paragraphs>8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Аспект</vt:lpstr>
      <vt:lpstr>Слайд 1</vt:lpstr>
      <vt:lpstr>Слайд 2</vt:lpstr>
      <vt:lpstr>А ну-ка девочки, А ну-ка мальчики!</vt:lpstr>
      <vt:lpstr>Слайд 4</vt:lpstr>
      <vt:lpstr>Слайд 5</vt:lpstr>
      <vt:lpstr>Слайд 6</vt:lpstr>
      <vt:lpstr>Защитники Отечества</vt:lpstr>
      <vt:lpstr>Слайд 8</vt:lpstr>
      <vt:lpstr>Слайд 9</vt:lpstr>
      <vt:lpstr>Слайд 10</vt:lpstr>
      <vt:lpstr>Крепыш</vt:lpstr>
      <vt:lpstr>Слайд 12</vt:lpstr>
      <vt:lpstr>Слайд 13</vt:lpstr>
      <vt:lpstr>Слайд 14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</cp:revision>
  <dcterms:created xsi:type="dcterms:W3CDTF">2016-05-30T07:38:49Z</dcterms:created>
  <dcterms:modified xsi:type="dcterms:W3CDTF">2016-11-29T16:52:31Z</dcterms:modified>
  <cp:contentStatus/>
</cp:coreProperties>
</file>